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1"/>
  </p:notesMasterIdLst>
  <p:sldIdLst>
    <p:sldId id="272" r:id="rId2"/>
    <p:sldId id="518" r:id="rId3"/>
    <p:sldId id="552" r:id="rId4"/>
    <p:sldId id="553" r:id="rId5"/>
    <p:sldId id="554" r:id="rId6"/>
    <p:sldId id="558" r:id="rId7"/>
    <p:sldId id="555" r:id="rId8"/>
    <p:sldId id="556" r:id="rId9"/>
    <p:sldId id="557" r:id="rId10"/>
    <p:sldId id="559" r:id="rId11"/>
    <p:sldId id="560" r:id="rId12"/>
    <p:sldId id="561" r:id="rId13"/>
    <p:sldId id="580" r:id="rId14"/>
    <p:sldId id="562" r:id="rId15"/>
    <p:sldId id="563" r:id="rId16"/>
    <p:sldId id="564" r:id="rId17"/>
    <p:sldId id="565" r:id="rId18"/>
    <p:sldId id="566" r:id="rId19"/>
    <p:sldId id="551" r:id="rId20"/>
    <p:sldId id="568" r:id="rId21"/>
    <p:sldId id="569" r:id="rId22"/>
    <p:sldId id="570" r:id="rId23"/>
    <p:sldId id="576" r:id="rId24"/>
    <p:sldId id="571" r:id="rId25"/>
    <p:sldId id="572" r:id="rId26"/>
    <p:sldId id="577" r:id="rId27"/>
    <p:sldId id="573" r:id="rId28"/>
    <p:sldId id="574" r:id="rId29"/>
    <p:sldId id="578" r:id="rId30"/>
  </p:sldIdLst>
  <p:sldSz cx="10080625" cy="567055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612E0-1606-4F08-B737-58017A511C4F}" type="datetimeFigureOut">
              <a:rPr lang="pt-BR" smtClean="0"/>
              <a:t>01/11/2019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4F96C-DCAA-4989-A608-8B32F185F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89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256" y="627541"/>
            <a:ext cx="8316516" cy="294868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14" spc="-4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547" y="3684137"/>
            <a:ext cx="8316516" cy="94509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 algn="ctr">
              <a:buNone/>
              <a:defRPr sz="1984"/>
            </a:lvl2pPr>
            <a:lvl3pPr marL="756026" indent="0" algn="ctr">
              <a:buNone/>
              <a:defRPr sz="1984"/>
            </a:lvl3pPr>
            <a:lvl4pPr marL="1134039" indent="0" algn="ctr">
              <a:buNone/>
              <a:defRPr sz="1654"/>
            </a:lvl4pPr>
            <a:lvl5pPr marL="1512052" indent="0" algn="ctr">
              <a:buNone/>
              <a:defRPr sz="1654"/>
            </a:lvl5pPr>
            <a:lvl6pPr marL="1890065" indent="0" algn="ctr">
              <a:buNone/>
              <a:defRPr sz="1654"/>
            </a:lvl6pPr>
            <a:lvl7pPr marL="2268078" indent="0" algn="ctr">
              <a:buNone/>
              <a:defRPr sz="1654"/>
            </a:lvl7pPr>
            <a:lvl8pPr marL="2646091" indent="0" algn="ctr">
              <a:buNone/>
              <a:defRPr sz="1654"/>
            </a:lvl8pPr>
            <a:lvl9pPr marL="3024104" indent="0" algn="ctr">
              <a:buNone/>
              <a:defRPr sz="165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601B79A7-61DF-4262-B542-D6EFFAF24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2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260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342960"/>
            <a:ext cx="2173635" cy="476053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342960"/>
            <a:ext cx="6394896" cy="4760535"/>
          </a:xfrm>
        </p:spPr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A5900D-732F-4309-8D03-AF13FC5DCD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322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41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627541"/>
            <a:ext cx="8316516" cy="2948686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14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3682077"/>
            <a:ext cx="8316516" cy="94509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22588AB0-9E5E-442F-BFB5-A6ACB5204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7255" y="1526148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1119" y="1526149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026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7256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1119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1119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775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240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258ABDC-9885-43DF-BBFA-72DC2CF40C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3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349287" cy="5670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40423" y="0"/>
            <a:ext cx="52923" cy="5670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23" y="491447"/>
            <a:ext cx="2646164" cy="1890183"/>
          </a:xfrm>
        </p:spPr>
        <p:txBody>
          <a:bodyPr anchor="b">
            <a:norm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9246" y="604859"/>
            <a:ext cx="5367933" cy="4347422"/>
          </a:xfrm>
        </p:spPr>
        <p:txBody>
          <a:bodyPr/>
          <a:lstStyle>
            <a:lvl2pPr marL="31753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2pPr>
            <a:lvl3pPr marL="46873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3pPr>
            <a:lvl4pPr marL="61994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4pPr>
            <a:lvl5pPr marL="77114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8023" y="2419435"/>
            <a:ext cx="2646164" cy="279403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896" y="5341286"/>
            <a:ext cx="2165044" cy="30190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9246" y="5341286"/>
            <a:ext cx="3843238" cy="30190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559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95397"/>
            <a:ext cx="10078000" cy="1575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" y="4064040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4196207"/>
            <a:ext cx="8361878" cy="680466"/>
          </a:xfrm>
        </p:spPr>
        <p:txBody>
          <a:bodyPr lIns="91440" tIns="0" rIns="91440" bIns="0" anchor="b">
            <a:no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0080613" cy="4064040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646">
                <a:solidFill>
                  <a:schemeClr val="bg1"/>
                </a:solidFill>
              </a:defRPr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7256" y="4884233"/>
            <a:ext cx="8361878" cy="491448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96"/>
              </a:spcAft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DF43D3F-A8E5-4166-A602-63AA632CF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2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292513"/>
            <a:ext cx="10080625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5237541"/>
            <a:ext cx="10080626" cy="54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148"/>
            <a:ext cx="8316516" cy="33267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7257" y="5341286"/>
            <a:ext cx="2044130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44">
                <a:solidFill>
                  <a:srgbClr val="FFFFFF"/>
                </a:solidFill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7822" y="5341286"/>
            <a:ext cx="3987605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44" cap="all" baseline="0"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926" y="5341286"/>
            <a:ext cx="1084812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8">
                <a:solidFill>
                  <a:srgbClr val="FFFFFF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86840" y="1436940"/>
            <a:ext cx="824091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F271FF7-7E1C-4F17-AB89-2946B48FC21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420" y="92821"/>
            <a:ext cx="664205" cy="5712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9305D85-4FD1-463F-AC81-2FC3769AA80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5" r:id="rId12"/>
  </p:sldLayoutIdLst>
  <p:txStyles>
    <p:titleStyle>
      <a:lvl1pPr algn="l" defTabSz="756026" rtl="0" eaLnBrk="1" latinLnBrk="0" hangingPunct="1">
        <a:lnSpc>
          <a:spcPct val="85000"/>
        </a:lnSpc>
        <a:spcBef>
          <a:spcPct val="0"/>
        </a:spcBef>
        <a:buNone/>
        <a:defRPr sz="3969" kern="1200" spc="-4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75603" indent="-75603" algn="l" defTabSz="756026" rtl="0" eaLnBrk="1" latinLnBrk="0" hangingPunct="1">
        <a:lnSpc>
          <a:spcPct val="90000"/>
        </a:lnSpc>
        <a:spcBef>
          <a:spcPts val="992"/>
        </a:spcBef>
        <a:spcAft>
          <a:spcPts val="165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1753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65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6873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1994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7114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90948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07484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24020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40556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flutter.dev/docs/development/ui/widgets/materia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-1" y="2079228"/>
            <a:ext cx="10080625" cy="201612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88"/>
          </a:p>
        </p:txBody>
      </p:sp>
      <p:sp>
        <p:nvSpPr>
          <p:cNvPr id="3" name="object 3"/>
          <p:cNvSpPr txBox="1"/>
          <p:nvPr/>
        </p:nvSpPr>
        <p:spPr>
          <a:xfrm>
            <a:off x="2091174" y="2835275"/>
            <a:ext cx="6337718" cy="2322198"/>
          </a:xfrm>
          <a:prstGeom prst="rect">
            <a:avLst/>
          </a:prstGeom>
        </p:spPr>
        <p:txBody>
          <a:bodyPr vert="horz" wrap="square" lIns="0" tIns="59460" rIns="0" bIns="0" rtlCol="0">
            <a:spAutoFit/>
          </a:bodyPr>
          <a:lstStyle/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r>
              <a:rPr sz="3969" spc="-168" dirty="0">
                <a:solidFill>
                  <a:schemeClr val="bg1"/>
                </a:solidFill>
                <a:latin typeface="Trebuchet MS"/>
                <a:cs typeface="Trebuchet MS"/>
              </a:rPr>
              <a:t>Programação </a:t>
            </a:r>
            <a:r>
              <a:rPr sz="3969" spc="-174" dirty="0">
                <a:solidFill>
                  <a:schemeClr val="bg1"/>
                </a:solidFill>
                <a:latin typeface="Trebuchet MS"/>
                <a:cs typeface="Trebuchet MS"/>
              </a:rPr>
              <a:t>para</a:t>
            </a:r>
            <a:r>
              <a:rPr sz="3969" spc="-422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pt-BR" sz="3969" spc="-131" dirty="0">
                <a:solidFill>
                  <a:schemeClr val="bg1"/>
                </a:solidFill>
                <a:latin typeface="Trebuchet MS"/>
                <a:cs typeface="Trebuchet MS"/>
              </a:rPr>
              <a:t>Dispositivos </a:t>
            </a:r>
            <a:r>
              <a:rPr lang="pt-BR" sz="3969" spc="-59" dirty="0">
                <a:solidFill>
                  <a:schemeClr val="bg1"/>
                </a:solidFill>
                <a:latin typeface="Trebuchet MS"/>
                <a:cs typeface="Trebuchet MS"/>
              </a:rPr>
              <a:t>Móveis</a:t>
            </a:r>
            <a:endParaRPr lang="pt-BR" sz="396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algn="ctr"/>
            <a:r>
              <a:rPr lang="pt-BR" sz="3200" b="1" dirty="0">
                <a:solidFill>
                  <a:srgbClr val="00B050"/>
                </a:solidFill>
              </a:rPr>
              <a:t>Introdução ao </a:t>
            </a:r>
            <a:r>
              <a:rPr lang="pt-BR" sz="3200" b="1" dirty="0" err="1">
                <a:solidFill>
                  <a:srgbClr val="00B050"/>
                </a:solidFill>
              </a:rPr>
              <a:t>Flutter</a:t>
            </a:r>
            <a:endParaRPr lang="pt-BR" sz="3200" dirty="0">
              <a:solidFill>
                <a:srgbClr val="00B05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30429" y="779625"/>
            <a:ext cx="2498026" cy="417128"/>
          </a:xfrm>
          <a:prstGeom prst="rect">
            <a:avLst/>
          </a:prstGeom>
        </p:spPr>
        <p:txBody>
          <a:bodyPr vert="horz" wrap="square" lIns="0" tIns="4725" rIns="0" bIns="0" rtlCol="0">
            <a:spAutoFit/>
          </a:bodyPr>
          <a:lstStyle/>
          <a:p>
            <a:pPr marL="7875" marR="3150" indent="152387" algn="ctr">
              <a:lnSpc>
                <a:spcPct val="101400"/>
              </a:lnSpc>
              <a:spcBef>
                <a:spcPts val="37"/>
              </a:spcBef>
            </a:pPr>
            <a:r>
              <a:rPr sz="1488" b="1" spc="-115" dirty="0">
                <a:solidFill>
                  <a:srgbClr val="385622"/>
                </a:solidFill>
                <a:latin typeface="Trebuchet MS"/>
                <a:cs typeface="Trebuchet MS"/>
              </a:rPr>
              <a:t>Prof. </a:t>
            </a:r>
            <a:r>
              <a:rPr lang="pt-BR" sz="1488" b="1" spc="-41" dirty="0">
                <a:solidFill>
                  <a:srgbClr val="385622"/>
                </a:solidFill>
                <a:latin typeface="Trebuchet MS"/>
                <a:cs typeface="Trebuchet MS"/>
              </a:rPr>
              <a:t>Rildo Oliveira</a:t>
            </a:r>
          </a:p>
          <a:p>
            <a:pPr marL="7875" marR="3150" indent="152387" algn="ctr">
              <a:lnSpc>
                <a:spcPct val="101400"/>
              </a:lnSpc>
              <a:spcBef>
                <a:spcPts val="37"/>
              </a:spcBef>
            </a:pPr>
            <a:r>
              <a:rPr lang="pt-BR" sz="1240" i="1" spc="-74" dirty="0">
                <a:solidFill>
                  <a:srgbClr val="385622"/>
                </a:solidFill>
                <a:latin typeface="Trebuchet MS"/>
                <a:cs typeface="Trebuchet MS"/>
              </a:rPr>
              <a:t>rildexter@hotmail.com</a:t>
            </a:r>
            <a:endParaRPr sz="1488" dirty="0">
              <a:latin typeface="Trebuchet MS"/>
              <a:cs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8C92DA-DD14-4D8B-A316-2A35F12B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5" y="199752"/>
            <a:ext cx="2705283" cy="12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47E124-A6E6-4DDF-AF5F-08A6958EA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" t="31630" r="28674" b="28883"/>
          <a:stretch/>
        </p:blipFill>
        <p:spPr>
          <a:xfrm>
            <a:off x="1570892" y="1715721"/>
            <a:ext cx="6447693" cy="22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58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46DBE8F-39E1-4688-A23F-6DDE6D2E49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63" r="1904" b="13585"/>
          <a:stretch/>
        </p:blipFill>
        <p:spPr>
          <a:xfrm>
            <a:off x="5365" y="398584"/>
            <a:ext cx="10122702" cy="485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02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431D1D3-06EC-4DD2-AE3F-D4325B7625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1" r="1927" b="13585"/>
          <a:stretch/>
        </p:blipFill>
        <p:spPr>
          <a:xfrm>
            <a:off x="1161" y="515816"/>
            <a:ext cx="10054274" cy="468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0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0DCD2-619D-44ED-AD33-315E9F27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Material </a:t>
            </a:r>
            <a:r>
              <a:rPr lang="pt-BR" dirty="0" err="1"/>
              <a:t>Components</a:t>
            </a:r>
            <a:r>
              <a:rPr lang="pt-BR" dirty="0"/>
              <a:t> widgets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656475-1482-4C6F-913D-2856C93D9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001108"/>
            <a:ext cx="8461772" cy="1851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hlinkClick r:id="rId2"/>
              </a:rPr>
              <a:t>https://flutter.dev/docs/development/ui/widgets/material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899399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B669077-D124-41C8-9FBC-198E5268A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66" r="2444" b="35705"/>
          <a:stretch/>
        </p:blipFill>
        <p:spPr>
          <a:xfrm>
            <a:off x="614741" y="2026382"/>
            <a:ext cx="8851142" cy="16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06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17FD73C-8D44-42A6-A71E-65E179084A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75" r="1798" b="28263"/>
          <a:stretch/>
        </p:blipFill>
        <p:spPr>
          <a:xfrm>
            <a:off x="585433" y="1324708"/>
            <a:ext cx="8909758" cy="254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05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8C5C11D-DBBA-4BDF-A084-C28FE38180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4" r="2961" b="9657"/>
          <a:stretch/>
        </p:blipFill>
        <p:spPr>
          <a:xfrm>
            <a:off x="110833" y="440241"/>
            <a:ext cx="9466919" cy="479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28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4015A0-7C8E-4046-9C2A-36C33E589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4" r="2574" b="15238"/>
          <a:stretch/>
        </p:blipFill>
        <p:spPr>
          <a:xfrm>
            <a:off x="121767" y="562708"/>
            <a:ext cx="9883846" cy="454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F897670-14D3-4C0A-A8B6-3EEE23C814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2" r="1927" b="38806"/>
          <a:stretch/>
        </p:blipFill>
        <p:spPr>
          <a:xfrm>
            <a:off x="480426" y="1563320"/>
            <a:ext cx="8898035" cy="254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47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702A6AD-C8F8-477F-AD3F-573D7E041C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t="9923" r="1927" b="13791"/>
          <a:stretch/>
        </p:blipFill>
        <p:spPr>
          <a:xfrm>
            <a:off x="691050" y="844062"/>
            <a:ext cx="8698523" cy="4325815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F23B5655-13AA-4C4D-BD91-0AA891D595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1103" y="236979"/>
            <a:ext cx="8316516" cy="607083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Instalando </a:t>
            </a:r>
            <a:r>
              <a:rPr lang="pt-BR" sz="4000" b="1" dirty="0" err="1"/>
              <a:t>Flutter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095219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74C7C44-6640-4C08-AAD2-053461EE9B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1" r="3079" b="31364"/>
          <a:stretch/>
        </p:blipFill>
        <p:spPr>
          <a:xfrm>
            <a:off x="0" y="457200"/>
            <a:ext cx="9595857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1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6E6D78B-C9CF-4106-BB90-1D22A476C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" t="9510" r="2574" b="9036"/>
          <a:stretch/>
        </p:blipFill>
        <p:spPr>
          <a:xfrm>
            <a:off x="586154" y="525829"/>
            <a:ext cx="8616461" cy="461889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7E3472E-BE7E-420E-8E3D-6BC8A836F6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657" y="131472"/>
            <a:ext cx="8316516" cy="607083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Instalando </a:t>
            </a:r>
            <a:r>
              <a:rPr lang="pt-BR" sz="4000" b="1" dirty="0" err="1"/>
              <a:t>Flutter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670403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6B8372E-41DD-4D19-8741-7CB22DBA0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9" r="377" b="13378"/>
          <a:stretch/>
        </p:blipFill>
        <p:spPr>
          <a:xfrm>
            <a:off x="520956" y="715108"/>
            <a:ext cx="9038712" cy="447821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C4E2CF1D-F192-4B50-AB78-DEB400E462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1103" y="236979"/>
            <a:ext cx="8316516" cy="607083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Instalando </a:t>
            </a:r>
            <a:r>
              <a:rPr lang="pt-BR" sz="4000" b="1" dirty="0" err="1"/>
              <a:t>Flutter</a:t>
            </a:r>
            <a:r>
              <a:rPr lang="pt-BR" sz="4000" b="1" dirty="0"/>
              <a:t> - </a:t>
            </a:r>
            <a:r>
              <a:rPr lang="pt-BR" sz="4000" b="1" dirty="0" err="1"/>
              <a:t>Git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253676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738C0A2-8AEA-4A5C-8504-B2E9CF1DD4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1780" y="518333"/>
            <a:ext cx="8316516" cy="607083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Criando pasta para o </a:t>
            </a:r>
            <a:r>
              <a:rPr lang="pt-BR" sz="4000" b="1" dirty="0" err="1"/>
              <a:t>Flutter</a:t>
            </a:r>
            <a:endParaRPr lang="pt-BR" sz="4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26F40D9-A4E2-4290-8F47-283C90DB17EE}"/>
              </a:ext>
            </a:extLst>
          </p:cNvPr>
          <p:cNvSpPr txBox="1">
            <a:spLocks noChangeArrowheads="1"/>
          </p:cNvSpPr>
          <p:nvPr/>
        </p:nvSpPr>
        <p:spPr>
          <a:xfrm>
            <a:off x="719688" y="2628486"/>
            <a:ext cx="8316516" cy="6070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marL="0" algn="l" defTabSz="7560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969" kern="1200" spc="-4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Crie uma pasta e leve os arquivos do </a:t>
            </a:r>
            <a:r>
              <a:rPr lang="pt-BR" sz="4000" dirty="0" err="1"/>
              <a:t>Flutter</a:t>
            </a:r>
            <a:r>
              <a:rPr lang="pt-BR" sz="4000" dirty="0"/>
              <a:t>. Não coloque na pasta de arquivos de programas por motivo de permissões.</a:t>
            </a:r>
          </a:p>
        </p:txBody>
      </p:sp>
    </p:spTree>
    <p:extLst>
      <p:ext uri="{BB962C8B-B14F-4D97-AF65-F5344CB8AC3E}">
        <p14:creationId xmlns:p14="http://schemas.microsoft.com/office/powerpoint/2010/main" val="45865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A5CF03-9BA2-47D4-B129-A8678AD89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11371" r="9033" b="12963"/>
          <a:stretch/>
        </p:blipFill>
        <p:spPr>
          <a:xfrm>
            <a:off x="115856" y="330717"/>
            <a:ext cx="9964769" cy="533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99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81BC141-E172-4556-8B9A-AFEFF92DAC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9" t="28379" r="32101" b="46370"/>
          <a:stretch/>
        </p:blipFill>
        <p:spPr>
          <a:xfrm>
            <a:off x="296503" y="961294"/>
            <a:ext cx="9487617" cy="341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89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EA24497-A173-4860-B184-CE015A9E7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0" r="-11"/>
          <a:stretch/>
        </p:blipFill>
        <p:spPr>
          <a:xfrm>
            <a:off x="0" y="1184031"/>
            <a:ext cx="9073881" cy="4486519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4960A75-C6C2-49FD-8861-69CEAE63C7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1780" y="518333"/>
            <a:ext cx="8316516" cy="607083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Variáveis de sistema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169437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EA24497-A173-4860-B184-CE015A9E7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8" t="33905" r="24542" b="11516"/>
          <a:stretch/>
        </p:blipFill>
        <p:spPr>
          <a:xfrm>
            <a:off x="4004340" y="-39526"/>
            <a:ext cx="6076285" cy="574960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4960A75-C6C2-49FD-8861-69CEAE63C7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9380" y="2228192"/>
            <a:ext cx="3055143" cy="607083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Variáveis de sistema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225603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BC1F760-6DE1-4DBB-A961-5B1E51960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8" t="35352" r="21179" b="11517"/>
          <a:stretch/>
        </p:blipFill>
        <p:spPr>
          <a:xfrm>
            <a:off x="1148862" y="70376"/>
            <a:ext cx="7162800" cy="54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45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F85DF0A-E451-4DF3-A5AF-710652143B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8" t="22121" r="44555" b="60923"/>
          <a:stretch/>
        </p:blipFill>
        <p:spPr>
          <a:xfrm>
            <a:off x="376075" y="2560321"/>
            <a:ext cx="8865281" cy="268224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CD63818-D305-4BC3-A55C-8A514E83BC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556" y="789536"/>
            <a:ext cx="5993884" cy="607083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Chame o </a:t>
            </a:r>
            <a:r>
              <a:rPr lang="pt-BR" sz="4000" b="1" dirty="0" err="1"/>
              <a:t>flutter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900587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CD63818-D305-4BC3-A55C-8A514E83BC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556" y="789536"/>
            <a:ext cx="5993884" cy="607083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Chame o </a:t>
            </a:r>
            <a:r>
              <a:rPr lang="pt-BR" sz="4000" b="1" dirty="0" err="1"/>
              <a:t>flutter</a:t>
            </a:r>
            <a:endParaRPr lang="pt-BR" sz="4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47BACD-B8AB-4538-B866-AF3A72E66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1" r="66275" b="56752"/>
          <a:stretch/>
        </p:blipFill>
        <p:spPr>
          <a:xfrm>
            <a:off x="0" y="1572465"/>
            <a:ext cx="10047132" cy="366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1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16D9ECB-2D6E-4B75-9E5E-6816A9CCB5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 r="8129" b="10276"/>
          <a:stretch/>
        </p:blipFill>
        <p:spPr>
          <a:xfrm>
            <a:off x="0" y="0"/>
            <a:ext cx="9556698" cy="52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0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821CBDB-6B2A-4293-9BE2-B1BF8A190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38" r="20533" b="33224"/>
          <a:stretch/>
        </p:blipFill>
        <p:spPr>
          <a:xfrm>
            <a:off x="1629290" y="1617785"/>
            <a:ext cx="7209912" cy="180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1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34A0B08-C029-4D7A-9F15-F07F8BA50E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2" r="14073" b="21026"/>
          <a:stretch/>
        </p:blipFill>
        <p:spPr>
          <a:xfrm>
            <a:off x="0" y="0"/>
            <a:ext cx="10062644" cy="528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3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19CAF83-B657-4CB9-9455-183B94583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3" y="0"/>
            <a:ext cx="9072879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0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C1130AC-6801-41F6-83B5-9E136DE7D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3" y="0"/>
            <a:ext cx="9072879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98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DF76001-3189-4C17-A70C-4E2D06DD7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3" y="0"/>
            <a:ext cx="9072879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97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7D7DE41-3A44-4E4C-873D-2DF8B1BD9B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8" r="1927" b="12965"/>
          <a:stretch/>
        </p:blipFill>
        <p:spPr>
          <a:xfrm>
            <a:off x="32947" y="504092"/>
            <a:ext cx="10047678" cy="475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471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Retrospectiva">
  <a:themeElements>
    <a:clrScheme name="Personalizada 5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FF6566"/>
      </a:accent1>
      <a:accent2>
        <a:srgbClr val="00B05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blipFill>
          <a:blip xmlns:r="http://schemas.openxmlformats.org/officeDocument/2006/relationships" r:embed="rId1"/>
          <a:stretch>
            <a:fillRect/>
          </a:stretch>
        </a:blipFill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SLIDEMESTRE</Template>
  <TotalTime>2074</TotalTime>
  <Words>82</Words>
  <Application>Microsoft Office PowerPoint</Application>
  <PresentationFormat>Personalizar</PresentationFormat>
  <Paragraphs>17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Arial</vt:lpstr>
      <vt:lpstr>Calibri</vt:lpstr>
      <vt:lpstr>Times New Roman</vt:lpstr>
      <vt:lpstr>Trebuchet MS</vt:lpstr>
      <vt:lpstr>Wingdings</vt:lpstr>
      <vt:lpstr>Retrospectiva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Material Components widgets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Instalando Flutter</vt:lpstr>
      <vt:lpstr>Instalando Flutter</vt:lpstr>
      <vt:lpstr>Instalando Flutter - Git</vt:lpstr>
      <vt:lpstr>Criando pasta para o Flutter</vt:lpstr>
      <vt:lpstr>Apresentação do PowerPoint</vt:lpstr>
      <vt:lpstr>Apresentação do PowerPoint</vt:lpstr>
      <vt:lpstr>Variáveis de sistema</vt:lpstr>
      <vt:lpstr>Variáveis de sistema</vt:lpstr>
      <vt:lpstr>Apresentação do PowerPoint</vt:lpstr>
      <vt:lpstr>Chame o flutter</vt:lpstr>
      <vt:lpstr>Chame o flutter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rildo</dc:creator>
  <dc:description/>
  <cp:lastModifiedBy>Rildo Oliveira</cp:lastModifiedBy>
  <cp:revision>140</cp:revision>
  <dcterms:created xsi:type="dcterms:W3CDTF">2019-09-09T16:05:57Z</dcterms:created>
  <dcterms:modified xsi:type="dcterms:W3CDTF">2019-11-01T20:00:16Z</dcterms:modified>
  <dc:language>pt-BR</dc:language>
</cp:coreProperties>
</file>